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58" r:id="rId2"/>
  </p:sldIdLst>
  <p:sldSz cx="64785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8"/>
    <p:restoredTop sz="94694"/>
  </p:normalViewPr>
  <p:slideViewPr>
    <p:cSldViewPr snapToGrid="0">
      <p:cViewPr varScale="1">
        <p:scale>
          <a:sx n="128" d="100"/>
          <a:sy n="128" d="100"/>
        </p:scale>
        <p:origin x="15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1EC52F-9AF8-AC4B-9B89-10F038EFDD2A}" type="datetimeFigureOut">
              <a:rPr lang="en-AU" smtClean="0"/>
              <a:t>14/9/2025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24541A-F82C-984C-9632-5881B44693F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8884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28629" rtl="0" eaLnBrk="1" latinLnBrk="0" hangingPunct="1">
      <a:defRPr sz="1087" kern="1200">
        <a:solidFill>
          <a:schemeClr val="tx1"/>
        </a:solidFill>
        <a:latin typeface="+mn-lt"/>
        <a:ea typeface="+mn-ea"/>
        <a:cs typeface="+mn-cs"/>
      </a:defRPr>
    </a:lvl1pPr>
    <a:lvl2pPr marL="414315" algn="l" defTabSz="828629" rtl="0" eaLnBrk="1" latinLnBrk="0" hangingPunct="1">
      <a:defRPr sz="1087" kern="1200">
        <a:solidFill>
          <a:schemeClr val="tx1"/>
        </a:solidFill>
        <a:latin typeface="+mn-lt"/>
        <a:ea typeface="+mn-ea"/>
        <a:cs typeface="+mn-cs"/>
      </a:defRPr>
    </a:lvl2pPr>
    <a:lvl3pPr marL="828629" algn="l" defTabSz="828629" rtl="0" eaLnBrk="1" latinLnBrk="0" hangingPunct="1">
      <a:defRPr sz="1087" kern="1200">
        <a:solidFill>
          <a:schemeClr val="tx1"/>
        </a:solidFill>
        <a:latin typeface="+mn-lt"/>
        <a:ea typeface="+mn-ea"/>
        <a:cs typeface="+mn-cs"/>
      </a:defRPr>
    </a:lvl3pPr>
    <a:lvl4pPr marL="1242944" algn="l" defTabSz="828629" rtl="0" eaLnBrk="1" latinLnBrk="0" hangingPunct="1">
      <a:defRPr sz="1087" kern="1200">
        <a:solidFill>
          <a:schemeClr val="tx1"/>
        </a:solidFill>
        <a:latin typeface="+mn-lt"/>
        <a:ea typeface="+mn-ea"/>
        <a:cs typeface="+mn-cs"/>
      </a:defRPr>
    </a:lvl4pPr>
    <a:lvl5pPr marL="1657259" algn="l" defTabSz="828629" rtl="0" eaLnBrk="1" latinLnBrk="0" hangingPunct="1">
      <a:defRPr sz="1087" kern="1200">
        <a:solidFill>
          <a:schemeClr val="tx1"/>
        </a:solidFill>
        <a:latin typeface="+mn-lt"/>
        <a:ea typeface="+mn-ea"/>
        <a:cs typeface="+mn-cs"/>
      </a:defRPr>
    </a:lvl5pPr>
    <a:lvl6pPr marL="2071573" algn="l" defTabSz="828629" rtl="0" eaLnBrk="1" latinLnBrk="0" hangingPunct="1">
      <a:defRPr sz="1087" kern="1200">
        <a:solidFill>
          <a:schemeClr val="tx1"/>
        </a:solidFill>
        <a:latin typeface="+mn-lt"/>
        <a:ea typeface="+mn-ea"/>
        <a:cs typeface="+mn-cs"/>
      </a:defRPr>
    </a:lvl6pPr>
    <a:lvl7pPr marL="2485888" algn="l" defTabSz="828629" rtl="0" eaLnBrk="1" latinLnBrk="0" hangingPunct="1">
      <a:defRPr sz="1087" kern="1200">
        <a:solidFill>
          <a:schemeClr val="tx1"/>
        </a:solidFill>
        <a:latin typeface="+mn-lt"/>
        <a:ea typeface="+mn-ea"/>
        <a:cs typeface="+mn-cs"/>
      </a:defRPr>
    </a:lvl7pPr>
    <a:lvl8pPr marL="2900202" algn="l" defTabSz="828629" rtl="0" eaLnBrk="1" latinLnBrk="0" hangingPunct="1">
      <a:defRPr sz="1087" kern="1200">
        <a:solidFill>
          <a:schemeClr val="tx1"/>
        </a:solidFill>
        <a:latin typeface="+mn-lt"/>
        <a:ea typeface="+mn-ea"/>
        <a:cs typeface="+mn-cs"/>
      </a:defRPr>
    </a:lvl8pPr>
    <a:lvl9pPr marL="3314517" algn="l" defTabSz="828629" rtl="0" eaLnBrk="1" latinLnBrk="0" hangingPunct="1">
      <a:defRPr sz="108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5894" y="1060529"/>
            <a:ext cx="5506800" cy="2256061"/>
          </a:xfrm>
        </p:spPr>
        <p:txBody>
          <a:bodyPr anchor="b"/>
          <a:lstStyle>
            <a:lvl1pPr algn="ctr">
              <a:defRPr sz="42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9824" y="3403592"/>
            <a:ext cx="4858941" cy="1564542"/>
          </a:xfrm>
        </p:spPr>
        <p:txBody>
          <a:bodyPr/>
          <a:lstStyle>
            <a:lvl1pPr marL="0" indent="0" algn="ctr">
              <a:buNone/>
              <a:defRPr sz="1700"/>
            </a:lvl1pPr>
            <a:lvl2pPr marL="323926" indent="0" algn="ctr">
              <a:buNone/>
              <a:defRPr sz="1417"/>
            </a:lvl2pPr>
            <a:lvl3pPr marL="647852" indent="0" algn="ctr">
              <a:buNone/>
              <a:defRPr sz="1275"/>
            </a:lvl3pPr>
            <a:lvl4pPr marL="971779" indent="0" algn="ctr">
              <a:buNone/>
              <a:defRPr sz="1134"/>
            </a:lvl4pPr>
            <a:lvl5pPr marL="1295705" indent="0" algn="ctr">
              <a:buNone/>
              <a:defRPr sz="1134"/>
            </a:lvl5pPr>
            <a:lvl6pPr marL="1619631" indent="0" algn="ctr">
              <a:buNone/>
              <a:defRPr sz="1134"/>
            </a:lvl6pPr>
            <a:lvl7pPr marL="1943557" indent="0" algn="ctr">
              <a:buNone/>
              <a:defRPr sz="1134"/>
            </a:lvl7pPr>
            <a:lvl8pPr marL="2267483" indent="0" algn="ctr">
              <a:buNone/>
              <a:defRPr sz="1134"/>
            </a:lvl8pPr>
            <a:lvl9pPr marL="2591410" indent="0" algn="ctr">
              <a:buNone/>
              <a:defRPr sz="1134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3638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2748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36240" y="345009"/>
            <a:ext cx="1396946" cy="549164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5403" y="345009"/>
            <a:ext cx="4109854" cy="549164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517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6536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029" y="1615546"/>
            <a:ext cx="5587782" cy="2695572"/>
          </a:xfrm>
        </p:spPr>
        <p:txBody>
          <a:bodyPr anchor="b"/>
          <a:lstStyle>
            <a:lvl1pPr>
              <a:defRPr sz="425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029" y="4336619"/>
            <a:ext cx="5587782" cy="1417538"/>
          </a:xfrm>
        </p:spPr>
        <p:txBody>
          <a:bodyPr/>
          <a:lstStyle>
            <a:lvl1pPr marL="0" indent="0">
              <a:buNone/>
              <a:defRPr sz="1700">
                <a:solidFill>
                  <a:schemeClr val="tx1">
                    <a:tint val="82000"/>
                  </a:schemeClr>
                </a:solidFill>
              </a:defRPr>
            </a:lvl1pPr>
            <a:lvl2pPr marL="323926" indent="0">
              <a:buNone/>
              <a:defRPr sz="1417">
                <a:solidFill>
                  <a:schemeClr val="tx1">
                    <a:tint val="82000"/>
                  </a:schemeClr>
                </a:solidFill>
              </a:defRPr>
            </a:lvl2pPr>
            <a:lvl3pPr marL="647852" indent="0">
              <a:buNone/>
              <a:defRPr sz="1275">
                <a:solidFill>
                  <a:schemeClr val="tx1">
                    <a:tint val="82000"/>
                  </a:schemeClr>
                </a:solidFill>
              </a:defRPr>
            </a:lvl3pPr>
            <a:lvl4pPr marL="971779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4pPr>
            <a:lvl5pPr marL="1295705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5pPr>
            <a:lvl6pPr marL="1619631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6pPr>
            <a:lvl7pPr marL="1943557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7pPr>
            <a:lvl8pPr marL="2267483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8pPr>
            <a:lvl9pPr marL="2591410" indent="0">
              <a:buNone/>
              <a:defRPr sz="113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6818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5403" y="1725046"/>
            <a:ext cx="2753400" cy="41116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79785" y="1725046"/>
            <a:ext cx="2753400" cy="41116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9697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7" y="345011"/>
            <a:ext cx="5587782" cy="125253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6247" y="1588543"/>
            <a:ext cx="2740746" cy="778521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3926" indent="0">
              <a:buNone/>
              <a:defRPr sz="1417" b="1"/>
            </a:lvl2pPr>
            <a:lvl3pPr marL="647852" indent="0">
              <a:buNone/>
              <a:defRPr sz="1275" b="1"/>
            </a:lvl3pPr>
            <a:lvl4pPr marL="971779" indent="0">
              <a:buNone/>
              <a:defRPr sz="1134" b="1"/>
            </a:lvl4pPr>
            <a:lvl5pPr marL="1295705" indent="0">
              <a:buNone/>
              <a:defRPr sz="1134" b="1"/>
            </a:lvl5pPr>
            <a:lvl6pPr marL="1619631" indent="0">
              <a:buNone/>
              <a:defRPr sz="1134" b="1"/>
            </a:lvl6pPr>
            <a:lvl7pPr marL="1943557" indent="0">
              <a:buNone/>
              <a:defRPr sz="1134" b="1"/>
            </a:lvl7pPr>
            <a:lvl8pPr marL="2267483" indent="0">
              <a:buNone/>
              <a:defRPr sz="1134" b="1"/>
            </a:lvl8pPr>
            <a:lvl9pPr marL="2591410" indent="0">
              <a:buNone/>
              <a:defRPr sz="113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247" y="2367064"/>
            <a:ext cx="2740746" cy="348159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79785" y="1588543"/>
            <a:ext cx="2754244" cy="778521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3926" indent="0">
              <a:buNone/>
              <a:defRPr sz="1417" b="1"/>
            </a:lvl2pPr>
            <a:lvl3pPr marL="647852" indent="0">
              <a:buNone/>
              <a:defRPr sz="1275" b="1"/>
            </a:lvl3pPr>
            <a:lvl4pPr marL="971779" indent="0">
              <a:buNone/>
              <a:defRPr sz="1134" b="1"/>
            </a:lvl4pPr>
            <a:lvl5pPr marL="1295705" indent="0">
              <a:buNone/>
              <a:defRPr sz="1134" b="1"/>
            </a:lvl5pPr>
            <a:lvl6pPr marL="1619631" indent="0">
              <a:buNone/>
              <a:defRPr sz="1134" b="1"/>
            </a:lvl6pPr>
            <a:lvl7pPr marL="1943557" indent="0">
              <a:buNone/>
              <a:defRPr sz="1134" b="1"/>
            </a:lvl7pPr>
            <a:lvl8pPr marL="2267483" indent="0">
              <a:buNone/>
              <a:defRPr sz="1134" b="1"/>
            </a:lvl8pPr>
            <a:lvl9pPr marL="2591410" indent="0">
              <a:buNone/>
              <a:defRPr sz="113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79785" y="2367064"/>
            <a:ext cx="2754244" cy="348159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5114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5964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2530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7" y="432012"/>
            <a:ext cx="2089513" cy="1512041"/>
          </a:xfrm>
        </p:spPr>
        <p:txBody>
          <a:bodyPr anchor="b"/>
          <a:lstStyle>
            <a:lvl1pPr>
              <a:defRPr sz="2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4244" y="933027"/>
            <a:ext cx="3279785" cy="4605124"/>
          </a:xfrm>
        </p:spPr>
        <p:txBody>
          <a:bodyPr/>
          <a:lstStyle>
            <a:lvl1pPr>
              <a:defRPr sz="2267"/>
            </a:lvl1pPr>
            <a:lvl2pPr>
              <a:defRPr sz="1984"/>
            </a:lvl2pPr>
            <a:lvl3pPr>
              <a:defRPr sz="1700"/>
            </a:lvl3pPr>
            <a:lvl4pPr>
              <a:defRPr sz="1417"/>
            </a:lvl4pPr>
            <a:lvl5pPr>
              <a:defRPr sz="1417"/>
            </a:lvl5pPr>
            <a:lvl6pPr>
              <a:defRPr sz="1417"/>
            </a:lvl6pPr>
            <a:lvl7pPr>
              <a:defRPr sz="1417"/>
            </a:lvl7pPr>
            <a:lvl8pPr>
              <a:defRPr sz="1417"/>
            </a:lvl8pPr>
            <a:lvl9pPr>
              <a:defRPr sz="141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247" y="1944052"/>
            <a:ext cx="2089513" cy="3601598"/>
          </a:xfrm>
        </p:spPr>
        <p:txBody>
          <a:bodyPr/>
          <a:lstStyle>
            <a:lvl1pPr marL="0" indent="0">
              <a:buNone/>
              <a:defRPr sz="1134"/>
            </a:lvl1pPr>
            <a:lvl2pPr marL="323926" indent="0">
              <a:buNone/>
              <a:defRPr sz="992"/>
            </a:lvl2pPr>
            <a:lvl3pPr marL="647852" indent="0">
              <a:buNone/>
              <a:defRPr sz="850"/>
            </a:lvl3pPr>
            <a:lvl4pPr marL="971779" indent="0">
              <a:buNone/>
              <a:defRPr sz="709"/>
            </a:lvl4pPr>
            <a:lvl5pPr marL="1295705" indent="0">
              <a:buNone/>
              <a:defRPr sz="709"/>
            </a:lvl5pPr>
            <a:lvl6pPr marL="1619631" indent="0">
              <a:buNone/>
              <a:defRPr sz="709"/>
            </a:lvl6pPr>
            <a:lvl7pPr marL="1943557" indent="0">
              <a:buNone/>
              <a:defRPr sz="709"/>
            </a:lvl7pPr>
            <a:lvl8pPr marL="2267483" indent="0">
              <a:buNone/>
              <a:defRPr sz="709"/>
            </a:lvl8pPr>
            <a:lvl9pPr marL="2591410" indent="0">
              <a:buNone/>
              <a:defRPr sz="70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4255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47" y="432012"/>
            <a:ext cx="2089513" cy="1512041"/>
          </a:xfrm>
        </p:spPr>
        <p:txBody>
          <a:bodyPr anchor="b"/>
          <a:lstStyle>
            <a:lvl1pPr>
              <a:defRPr sz="22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54244" y="933027"/>
            <a:ext cx="3279785" cy="4605124"/>
          </a:xfrm>
        </p:spPr>
        <p:txBody>
          <a:bodyPr anchor="t"/>
          <a:lstStyle>
            <a:lvl1pPr marL="0" indent="0">
              <a:buNone/>
              <a:defRPr sz="2267"/>
            </a:lvl1pPr>
            <a:lvl2pPr marL="323926" indent="0">
              <a:buNone/>
              <a:defRPr sz="1984"/>
            </a:lvl2pPr>
            <a:lvl3pPr marL="647852" indent="0">
              <a:buNone/>
              <a:defRPr sz="1700"/>
            </a:lvl3pPr>
            <a:lvl4pPr marL="971779" indent="0">
              <a:buNone/>
              <a:defRPr sz="1417"/>
            </a:lvl4pPr>
            <a:lvl5pPr marL="1295705" indent="0">
              <a:buNone/>
              <a:defRPr sz="1417"/>
            </a:lvl5pPr>
            <a:lvl6pPr marL="1619631" indent="0">
              <a:buNone/>
              <a:defRPr sz="1417"/>
            </a:lvl6pPr>
            <a:lvl7pPr marL="1943557" indent="0">
              <a:buNone/>
              <a:defRPr sz="1417"/>
            </a:lvl7pPr>
            <a:lvl8pPr marL="2267483" indent="0">
              <a:buNone/>
              <a:defRPr sz="1417"/>
            </a:lvl8pPr>
            <a:lvl9pPr marL="2591410" indent="0">
              <a:buNone/>
              <a:defRPr sz="141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247" y="1944052"/>
            <a:ext cx="2089513" cy="3601598"/>
          </a:xfrm>
        </p:spPr>
        <p:txBody>
          <a:bodyPr/>
          <a:lstStyle>
            <a:lvl1pPr marL="0" indent="0">
              <a:buNone/>
              <a:defRPr sz="1134"/>
            </a:lvl1pPr>
            <a:lvl2pPr marL="323926" indent="0">
              <a:buNone/>
              <a:defRPr sz="992"/>
            </a:lvl2pPr>
            <a:lvl3pPr marL="647852" indent="0">
              <a:buNone/>
              <a:defRPr sz="850"/>
            </a:lvl3pPr>
            <a:lvl4pPr marL="971779" indent="0">
              <a:buNone/>
              <a:defRPr sz="709"/>
            </a:lvl4pPr>
            <a:lvl5pPr marL="1295705" indent="0">
              <a:buNone/>
              <a:defRPr sz="709"/>
            </a:lvl5pPr>
            <a:lvl6pPr marL="1619631" indent="0">
              <a:buNone/>
              <a:defRPr sz="709"/>
            </a:lvl6pPr>
            <a:lvl7pPr marL="1943557" indent="0">
              <a:buNone/>
              <a:defRPr sz="709"/>
            </a:lvl7pPr>
            <a:lvl8pPr marL="2267483" indent="0">
              <a:buNone/>
              <a:defRPr sz="709"/>
            </a:lvl8pPr>
            <a:lvl9pPr marL="2591410" indent="0">
              <a:buNone/>
              <a:defRPr sz="709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9256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5403" y="345011"/>
            <a:ext cx="5587782" cy="1252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5403" y="1725046"/>
            <a:ext cx="5587782" cy="41116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5403" y="6006164"/>
            <a:ext cx="1457682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FE5E95-8A35-614B-9C3D-406CBD72C139}" type="datetimeFigureOut">
              <a:rPr lang="en-AU" smtClean="0"/>
              <a:t>12/9/2025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46033" y="6006164"/>
            <a:ext cx="2186523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5503" y="6006164"/>
            <a:ext cx="1457682" cy="3450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FABDF5-0231-5A4F-B0B4-C0626F2E75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5436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47852" rtl="0" eaLnBrk="1" latinLnBrk="0" hangingPunct="1">
        <a:lnSpc>
          <a:spcPct val="90000"/>
        </a:lnSpc>
        <a:spcBef>
          <a:spcPct val="0"/>
        </a:spcBef>
        <a:buNone/>
        <a:defRPr sz="31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1963" indent="-161963" algn="l" defTabSz="647852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485889" indent="-161963" algn="l" defTabSz="647852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09816" indent="-161963" algn="l" defTabSz="647852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133742" indent="-161963" algn="l" defTabSz="647852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4pPr>
      <a:lvl5pPr marL="1457668" indent="-161963" algn="l" defTabSz="647852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5pPr>
      <a:lvl6pPr marL="1781594" indent="-161963" algn="l" defTabSz="647852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6pPr>
      <a:lvl7pPr marL="2105520" indent="-161963" algn="l" defTabSz="647852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7pPr>
      <a:lvl8pPr marL="2429447" indent="-161963" algn="l" defTabSz="647852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8pPr>
      <a:lvl9pPr marL="2753373" indent="-161963" algn="l" defTabSz="647852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7852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1pPr>
      <a:lvl2pPr marL="323926" algn="l" defTabSz="647852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2pPr>
      <a:lvl3pPr marL="647852" algn="l" defTabSz="647852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3pPr>
      <a:lvl4pPr marL="971779" algn="l" defTabSz="647852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4pPr>
      <a:lvl5pPr marL="1295705" algn="l" defTabSz="647852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5pPr>
      <a:lvl6pPr marL="1619631" algn="l" defTabSz="647852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6pPr>
      <a:lvl7pPr marL="1943557" algn="l" defTabSz="647852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7pPr>
      <a:lvl8pPr marL="2267483" algn="l" defTabSz="647852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8pPr>
      <a:lvl9pPr marL="2591410" algn="l" defTabSz="647852" rtl="0" eaLnBrk="1" latinLnBrk="0" hangingPunct="1">
        <a:defRPr sz="12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8E7BA87-1D46-9884-F615-D7763A8B1AB3}"/>
              </a:ext>
            </a:extLst>
          </p:cNvPr>
          <p:cNvGrpSpPr/>
          <p:nvPr/>
        </p:nvGrpSpPr>
        <p:grpSpPr>
          <a:xfrm>
            <a:off x="978355" y="653701"/>
            <a:ext cx="5371830" cy="4879243"/>
            <a:chOff x="3263556" y="171450"/>
            <a:chExt cx="4521200" cy="6515100"/>
          </a:xfrm>
          <a:scene3d>
            <a:camera prst="perspectiveContrastingRightFacing" fov="1800000"/>
            <a:lightRig rig="threePt" dir="t"/>
          </a:scene3d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A492806-6BE7-BE46-99C6-51EA2ACF1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63556" y="171450"/>
              <a:ext cx="4521200" cy="6515100"/>
            </a:xfrm>
            <a:prstGeom prst="rect">
              <a:avLst/>
            </a:prstGeom>
          </p:spPr>
        </p:pic>
        <p:pic>
          <p:nvPicPr>
            <p:cNvPr id="4" name="RallyMapper live.mp4">
              <a:hlinkClick r:id="" action="ppaction://media"/>
              <a:extLst>
                <a:ext uri="{FF2B5EF4-FFF2-40B4-BE49-F238E27FC236}">
                  <a16:creationId xmlns:a16="http://schemas.microsoft.com/office/drawing/2014/main" id="{5C5262B3-BA26-1E33-74F0-BB5CF5A1F843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5"/>
            <a:srcRect l="30405" t="-2163" r="30170" b="4726"/>
            <a:stretch>
              <a:fillRect/>
            </a:stretch>
          </p:blipFill>
          <p:spPr>
            <a:xfrm>
              <a:off x="3645243" y="750761"/>
              <a:ext cx="3830595" cy="53251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4237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2836</TotalTime>
  <Words>0</Words>
  <Application>Microsoft Macintosh PowerPoint</Application>
  <PresentationFormat>Custom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Roger Saunders</dc:creator>
  <cp:lastModifiedBy>Roger Saunders</cp:lastModifiedBy>
  <cp:revision>2</cp:revision>
  <dcterms:created xsi:type="dcterms:W3CDTF">2025-09-12T06:32:25Z</dcterms:created>
  <dcterms:modified xsi:type="dcterms:W3CDTF">2025-09-14T05:49:19Z</dcterms:modified>
</cp:coreProperties>
</file>

<file path=docProps/thumbnail.jpeg>
</file>